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36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  <p:sldId id="354" r:id="rId78"/>
    <p:sldId id="355" r:id="rId79"/>
    <p:sldId id="357" r:id="rId80"/>
    <p:sldId id="35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04-May-22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91F2-2A8F-464C-85C1-3301FB02B36E}"/>
              </a:ext>
            </a:extLst>
          </p:cNvPr>
          <p:cNvSpPr txBox="1"/>
          <p:nvPr/>
        </p:nvSpPr>
        <p:spPr>
          <a:xfrm>
            <a:off x="4706333" y="4033305"/>
            <a:ext cx="308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B6323-D93F-4790-ADDF-1BAAB9CC72DB}"/>
              </a:ext>
            </a:extLst>
          </p:cNvPr>
          <p:cNvSpPr txBox="1"/>
          <p:nvPr/>
        </p:nvSpPr>
        <p:spPr>
          <a:xfrm>
            <a:off x="1524000" y="534987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05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and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monolith-first approach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layering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modules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C40808-74A7-4CAD-A1D4-4A716A873F0C}"/>
              </a:ext>
            </a:extLst>
          </p:cNvPr>
          <p:cNvSpPr txBox="1">
            <a:spLocks/>
          </p:cNvSpPr>
          <p:nvPr/>
        </p:nvSpPr>
        <p:spPr>
          <a:xfrm>
            <a:off x="6316744" y="1825625"/>
            <a:ext cx="5037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microservices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Hosting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calls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transactional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changes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ABP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Aggregation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8740"/>
            <a:ext cx="8831966" cy="36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6096000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Bitmap Image" r:id="rId5" imgW="8744040" imgH="3753000" progId="Paint.Picture">
                  <p:embed/>
                </p:oleObj>
              </mc:Choice>
              <mc:Fallback>
                <p:oleObj name="Bitmap Image" r:id="rId5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16A766-A48C-4A59-8EB0-343E469BB88F}"/>
              </a:ext>
            </a:extLst>
          </p:cNvPr>
          <p:cNvCxnSpPr>
            <a:cxnSpLocks/>
          </p:cNvCxnSpPr>
          <p:nvPr/>
        </p:nvCxnSpPr>
        <p:spPr>
          <a:xfrm>
            <a:off x="2079609" y="246890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3DBB-D59D-449D-A185-9266D2F1E9C2}"/>
              </a:ext>
            </a:extLst>
          </p:cNvPr>
          <p:cNvSpPr txBox="1"/>
          <p:nvPr/>
        </p:nvSpPr>
        <p:spPr>
          <a:xfrm>
            <a:off x="2092227" y="2623656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005BC5-93DF-41C3-8346-87888A0AE0D0}"/>
              </a:ext>
            </a:extLst>
          </p:cNvPr>
          <p:cNvSpPr/>
          <p:nvPr/>
        </p:nvSpPr>
        <p:spPr>
          <a:xfrm>
            <a:off x="936609" y="236000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monolith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86FCB-9F8A-421E-9D34-169943913AD5}"/>
              </a:ext>
            </a:extLst>
          </p:cNvPr>
          <p:cNvSpPr/>
          <p:nvPr/>
        </p:nvSpPr>
        <p:spPr>
          <a:xfrm>
            <a:off x="4101548" y="2258833"/>
            <a:ext cx="3134571" cy="24012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Application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686B5D-D5D0-4011-9D41-8D05FD53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5" y="2595240"/>
            <a:ext cx="978568" cy="978568"/>
          </a:xfrm>
          <a:prstGeom prst="rect">
            <a:avLst/>
          </a:prstGeom>
        </p:spPr>
      </p:pic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9AFE862-980B-4D74-B346-F8E0AA6B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243276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473F-80A8-410A-AF02-27B1E98DCE82}"/>
              </a:ext>
            </a:extLst>
          </p:cNvPr>
          <p:cNvSpPr/>
          <p:nvPr/>
        </p:nvSpPr>
        <p:spPr>
          <a:xfrm>
            <a:off x="5311245" y="236000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F7919-F7A6-4700-A746-7C4A979752A7}"/>
              </a:ext>
            </a:extLst>
          </p:cNvPr>
          <p:cNvSpPr/>
          <p:nvPr/>
        </p:nvSpPr>
        <p:spPr>
          <a:xfrm>
            <a:off x="5311246" y="361887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FE1BE-CD4C-4FA0-8F6C-7FA0D8C7A975}"/>
              </a:ext>
            </a:extLst>
          </p:cNvPr>
          <p:cNvSpPr/>
          <p:nvPr/>
        </p:nvSpPr>
        <p:spPr>
          <a:xfrm>
            <a:off x="4197407" y="2360004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D20E66-9F81-4E7A-9B59-021B2CC79737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6567552" y="2653487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025ED6-D1C1-4F0C-8C22-44192E7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368861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F7FA7-2F93-4218-ADDE-865AC478CA3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567553" y="3909328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11017-685C-4C9B-8734-7354C984BF09}"/>
              </a:ext>
            </a:extLst>
          </p:cNvPr>
          <p:cNvCxnSpPr>
            <a:endCxn id="10" idx="1"/>
          </p:cNvCxnSpPr>
          <p:nvPr/>
        </p:nvCxnSpPr>
        <p:spPr>
          <a:xfrm>
            <a:off x="4642680" y="2653486"/>
            <a:ext cx="66856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735650-2A2F-4DC1-814C-664A2AB7ED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42680" y="3912357"/>
            <a:ext cx="668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044B5-6364-401E-AAA5-481EF739772F}"/>
              </a:ext>
            </a:extLst>
          </p:cNvPr>
          <p:cNvCxnSpPr>
            <a:cxnSpLocks/>
          </p:cNvCxnSpPr>
          <p:nvPr/>
        </p:nvCxnSpPr>
        <p:spPr>
          <a:xfrm>
            <a:off x="2079609" y="358142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A4E34F-7660-4963-BFBC-AE3895DA61FC}"/>
              </a:ext>
            </a:extLst>
          </p:cNvPr>
          <p:cNvCxnSpPr>
            <a:cxnSpLocks/>
          </p:cNvCxnSpPr>
          <p:nvPr/>
        </p:nvCxnSpPr>
        <p:spPr>
          <a:xfrm flipH="1">
            <a:off x="2079609" y="2653486"/>
            <a:ext cx="19963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36DD99-20DC-4EDB-A77E-73CF19D4192A}"/>
              </a:ext>
            </a:extLst>
          </p:cNvPr>
          <p:cNvSpPr txBox="1"/>
          <p:nvPr/>
        </p:nvSpPr>
        <p:spPr>
          <a:xfrm>
            <a:off x="2782652" y="217548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C31B76-514C-49B9-BDB2-AEF012685658}"/>
              </a:ext>
            </a:extLst>
          </p:cNvPr>
          <p:cNvSpPr txBox="1"/>
          <p:nvPr/>
        </p:nvSpPr>
        <p:spPr>
          <a:xfrm>
            <a:off x="2079609" y="361032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8CD311-ED6B-4D5D-8DFC-F1F495FA39F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939399" y="2946970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E3D09-6317-4797-BCD4-B64DB3D253E5}"/>
              </a:ext>
            </a:extLst>
          </p:cNvPr>
          <p:cNvSpPr txBox="1"/>
          <p:nvPr/>
        </p:nvSpPr>
        <p:spPr>
          <a:xfrm>
            <a:off x="1070906" y="368149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EDA0B61-46CE-4A3E-A35B-558077E1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69" y="517122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79CC2F-2588-4862-8B4F-369F95412CD8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>
          <a:xfrm flipH="1">
            <a:off x="5668833" y="4660127"/>
            <a:ext cx="1" cy="511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195A61-5A55-413C-B96E-4D5D2CB0D591}"/>
              </a:ext>
            </a:extLst>
          </p:cNvPr>
          <p:cNvSpPr txBox="1"/>
          <p:nvPr/>
        </p:nvSpPr>
        <p:spPr>
          <a:xfrm>
            <a:off x="8120248" y="2331268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EE763C-1672-407A-AD13-4079EC83C276}"/>
              </a:ext>
            </a:extLst>
          </p:cNvPr>
          <p:cNvSpPr txBox="1"/>
          <p:nvPr/>
        </p:nvSpPr>
        <p:spPr>
          <a:xfrm>
            <a:off x="8135540" y="3610322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821BE-8C56-42F9-AAB2-D22186275DCB}"/>
              </a:ext>
            </a:extLst>
          </p:cNvPr>
          <p:cNvSpPr txBox="1"/>
          <p:nvPr/>
        </p:nvSpPr>
        <p:spPr>
          <a:xfrm>
            <a:off x="5884397" y="5099555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772535-E728-4EAB-9D2D-CFDA00A2CB7F}"/>
              </a:ext>
            </a:extLst>
          </p:cNvPr>
          <p:cNvSpPr txBox="1"/>
          <p:nvPr/>
        </p:nvSpPr>
        <p:spPr>
          <a:xfrm>
            <a:off x="5912678" y="3029823"/>
            <a:ext cx="114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inter-module</a:t>
            </a:r>
          </a:p>
          <a:p>
            <a:r>
              <a:rPr lang="en-US" sz="1400" dirty="0"/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5" grpId="0"/>
      <p:bldP spid="51" grpId="0"/>
      <p:bldP spid="5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401EA8-CDDD-4478-91C2-0070AF700652}"/>
              </a:ext>
            </a:extLst>
          </p:cNvPr>
          <p:cNvCxnSpPr>
            <a:cxnSpLocks/>
          </p:cNvCxnSpPr>
          <p:nvPr/>
        </p:nvCxnSpPr>
        <p:spPr>
          <a:xfrm>
            <a:off x="8651056" y="3570066"/>
            <a:ext cx="16683" cy="171005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7822B7-892A-4F1E-A6EF-7882004C0C8E}"/>
              </a:ext>
            </a:extLst>
          </p:cNvPr>
          <p:cNvCxnSpPr>
            <a:cxnSpLocks/>
          </p:cNvCxnSpPr>
          <p:nvPr/>
        </p:nvCxnSpPr>
        <p:spPr>
          <a:xfrm flipV="1">
            <a:off x="8068572" y="2398906"/>
            <a:ext cx="0" cy="184306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0322C-C539-4DE5-840B-6F995E16CED9}"/>
              </a:ext>
            </a:extLst>
          </p:cNvPr>
          <p:cNvSpPr txBox="1"/>
          <p:nvPr/>
        </p:nvSpPr>
        <p:spPr>
          <a:xfrm>
            <a:off x="2066454" y="2151279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1FC1E-1AD2-4C7C-8BBA-9EBCD6ABF965}"/>
              </a:ext>
            </a:extLst>
          </p:cNvPr>
          <p:cNvSpPr/>
          <p:nvPr/>
        </p:nvSpPr>
        <p:spPr>
          <a:xfrm>
            <a:off x="1210929" y="295436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2DAA04-C86B-4448-A7E0-C8C9BA84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5" y="3189600"/>
            <a:ext cx="978568" cy="978568"/>
          </a:xfrm>
          <a:prstGeom prst="rect">
            <a:avLst/>
          </a:prstGeom>
        </p:spPr>
      </p:pic>
      <p:pic>
        <p:nvPicPr>
          <p:cNvPr id="1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548F93C-5443-46AA-A1DB-2638EDE2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30558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74E0DA-2276-4FD3-A29D-AD7E0C56DACF}"/>
              </a:ext>
            </a:extLst>
          </p:cNvPr>
          <p:cNvSpPr/>
          <p:nvPr/>
        </p:nvSpPr>
        <p:spPr>
          <a:xfrm>
            <a:off x="7996851" y="298310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F7779-9A3A-42F8-9B28-23C3AC64906A}"/>
              </a:ext>
            </a:extLst>
          </p:cNvPr>
          <p:cNvSpPr/>
          <p:nvPr/>
        </p:nvSpPr>
        <p:spPr>
          <a:xfrm>
            <a:off x="7996852" y="424197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44F5B3-71CD-4A66-9D54-B343A3EBAC50}"/>
              </a:ext>
            </a:extLst>
          </p:cNvPr>
          <p:cNvSpPr/>
          <p:nvPr/>
        </p:nvSpPr>
        <p:spPr>
          <a:xfrm>
            <a:off x="4378516" y="2943622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5A45-BB10-486E-81DF-3DA352382327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9253158" y="3276583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F4CAF8-364D-4B8A-8EDF-F45F9F8E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43117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9990CE-8462-4254-93C8-CF9BA2770B62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253159" y="4532424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ADD17-F440-42BC-95AB-447AEB73E9D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24344" y="3276583"/>
            <a:ext cx="13725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EEC75-E779-4275-83A5-23F548431E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4344" y="4535453"/>
            <a:ext cx="1372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91A38-7EDE-4FE1-8635-56919DD0BBC6}"/>
              </a:ext>
            </a:extLst>
          </p:cNvPr>
          <p:cNvCxnSpPr>
            <a:cxnSpLocks/>
          </p:cNvCxnSpPr>
          <p:nvPr/>
        </p:nvCxnSpPr>
        <p:spPr>
          <a:xfrm>
            <a:off x="2353929" y="417578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AC524A-68D8-4DBE-B4F2-8CF58189DAD5}"/>
              </a:ext>
            </a:extLst>
          </p:cNvPr>
          <p:cNvSpPr txBox="1"/>
          <p:nvPr/>
        </p:nvSpPr>
        <p:spPr>
          <a:xfrm>
            <a:off x="2755550" y="167636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11D19-6F29-49B5-A549-3EEE1A5DA98E}"/>
              </a:ext>
            </a:extLst>
          </p:cNvPr>
          <p:cNvSpPr txBox="1"/>
          <p:nvPr/>
        </p:nvSpPr>
        <p:spPr>
          <a:xfrm>
            <a:off x="2353929" y="420468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B0783-FBC3-4E74-A224-4C8721D33B7A}"/>
              </a:ext>
            </a:extLst>
          </p:cNvPr>
          <p:cNvCxnSpPr>
            <a:cxnSpLocks/>
          </p:cNvCxnSpPr>
          <p:nvPr/>
        </p:nvCxnSpPr>
        <p:spPr>
          <a:xfrm flipV="1">
            <a:off x="8973797" y="3570066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66F05-B94B-4ECD-9C14-8BF48CBC92DE}"/>
              </a:ext>
            </a:extLst>
          </p:cNvPr>
          <p:cNvSpPr txBox="1"/>
          <p:nvPr/>
        </p:nvSpPr>
        <p:spPr>
          <a:xfrm>
            <a:off x="1345226" y="427585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2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4933B1DC-3F8E-4278-B45B-E02A9059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52" y="528012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0CA479-74B7-4899-B57F-E2332CBE3C68}"/>
              </a:ext>
            </a:extLst>
          </p:cNvPr>
          <p:cNvSpPr txBox="1"/>
          <p:nvPr/>
        </p:nvSpPr>
        <p:spPr>
          <a:xfrm>
            <a:off x="10805854" y="2954364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CA654-3949-4950-9B92-14A9D8A10B8D}"/>
              </a:ext>
            </a:extLst>
          </p:cNvPr>
          <p:cNvSpPr txBox="1"/>
          <p:nvPr/>
        </p:nvSpPr>
        <p:spPr>
          <a:xfrm>
            <a:off x="10821146" y="4233418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461B4B-99EE-4120-8434-2F33F44712FB}"/>
              </a:ext>
            </a:extLst>
          </p:cNvPr>
          <p:cNvSpPr txBox="1"/>
          <p:nvPr/>
        </p:nvSpPr>
        <p:spPr>
          <a:xfrm>
            <a:off x="8843380" y="520845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BBDFA-ED89-4C0A-A731-C16B6BB8DB2F}"/>
              </a:ext>
            </a:extLst>
          </p:cNvPr>
          <p:cNvSpPr txBox="1"/>
          <p:nvPr/>
        </p:nvSpPr>
        <p:spPr>
          <a:xfrm>
            <a:off x="8947076" y="3652919"/>
            <a:ext cx="109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inter-service</a:t>
            </a:r>
          </a:p>
          <a:p>
            <a:r>
              <a:rPr lang="en-US" sz="1400" dirty="0"/>
              <a:t>API calls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962C37-FCC2-4301-917E-3F072125D393}"/>
              </a:ext>
            </a:extLst>
          </p:cNvPr>
          <p:cNvSpPr/>
          <p:nvPr/>
        </p:nvSpPr>
        <p:spPr>
          <a:xfrm>
            <a:off x="4337622" y="1894588"/>
            <a:ext cx="4915535" cy="5043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server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54D766-18C7-48C0-81FD-5B997220C921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2577254" y="1193995"/>
            <a:ext cx="965544" cy="255519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6E05578-9E5B-4154-AC75-79F5D3F18A7E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950722" y="2146746"/>
            <a:ext cx="2386900" cy="807613"/>
          </a:xfrm>
          <a:prstGeom prst="bentConnector3">
            <a:avLst>
              <a:gd name="adj1" fmla="val 1000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E623A3-3C76-4159-BB38-F6E6C612A39B}"/>
              </a:ext>
            </a:extLst>
          </p:cNvPr>
          <p:cNvSpPr/>
          <p:nvPr/>
        </p:nvSpPr>
        <p:spPr>
          <a:xfrm>
            <a:off x="6179071" y="2943622"/>
            <a:ext cx="445273" cy="1845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API Gateway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5687D8-61BE-488D-8FD5-035E104A40A7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3789" y="3866540"/>
            <a:ext cx="13552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056E9-9635-4C19-ACDB-56A2DFC833A4}"/>
              </a:ext>
            </a:extLst>
          </p:cNvPr>
          <p:cNvSpPr txBox="1"/>
          <p:nvPr/>
        </p:nvSpPr>
        <p:spPr>
          <a:xfrm>
            <a:off x="4839079" y="3863021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19DD29-ADC2-4078-B6B7-98E601F684A7}"/>
              </a:ext>
            </a:extLst>
          </p:cNvPr>
          <p:cNvSpPr txBox="1"/>
          <p:nvPr/>
        </p:nvSpPr>
        <p:spPr>
          <a:xfrm>
            <a:off x="6637464" y="3535857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14CDD3-E99F-4CCB-A3EC-C0A28B7A3D8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601153" y="2398906"/>
            <a:ext cx="0" cy="54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C2369F-3F48-4F6E-B388-366B4EDD861A}"/>
              </a:ext>
            </a:extLst>
          </p:cNvPr>
          <p:cNvCxnSpPr>
            <a:cxnSpLocks/>
          </p:cNvCxnSpPr>
          <p:nvPr/>
        </p:nvCxnSpPr>
        <p:spPr>
          <a:xfrm flipV="1">
            <a:off x="8227256" y="2398906"/>
            <a:ext cx="0" cy="58419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D034C0-E96A-48D1-A7E5-5E013BFFFD45}"/>
              </a:ext>
            </a:extLst>
          </p:cNvPr>
          <p:cNvCxnSpPr>
            <a:cxnSpLocks/>
          </p:cNvCxnSpPr>
          <p:nvPr/>
        </p:nvCxnSpPr>
        <p:spPr>
          <a:xfrm>
            <a:off x="8518326" y="4828936"/>
            <a:ext cx="2810" cy="45118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  <p:bldP spid="31" grpId="0"/>
      <p:bldP spid="32" grpId="0"/>
      <p:bldP spid="46" grpId="0"/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we authorize inter-microservice API calls?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Forward HTTP authorization header (token) to other service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(ABP automates by default)</a:t>
            </a: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Re-authenticate with client-credentials flow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automates when you configure)</a:t>
            </a:r>
          </a:p>
          <a:p>
            <a:r>
              <a:rPr lang="en-US" b="1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Use non-authorized integration APIs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all the services, databases, API gateways,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Useful tools</a:t>
            </a:r>
          </a:p>
          <a:p>
            <a:pPr lvl="1"/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Docker / docker-compose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 scripts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9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continuous 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pipeline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Jenkins, Azure DevOps,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 orchestration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tool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Helm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central logging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Elasticsearch with Kibana UI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monitoring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Prometheus with Grafana UI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1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28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FFC49-2966-42AC-B07C-0F7BEF1358D4}"/>
              </a:ext>
            </a:extLst>
          </p:cNvPr>
          <p:cNvSpPr txBox="1"/>
          <p:nvPr/>
        </p:nvSpPr>
        <p:spPr>
          <a:xfrm>
            <a:off x="1524000" y="428700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5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2493</Words>
  <Application>Microsoft Office PowerPoint</Application>
  <PresentationFormat>Widescreen</PresentationFormat>
  <Paragraphs>486</Paragraphs>
  <Slides>80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ABOUT ME &amp; ABP FRAMEWORK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INTRODUCTION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Transaction &amp; exception handling behavior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Handling database migrations: monolith</vt:lpstr>
      <vt:lpstr>Migrating to microservices Handling database migrations: microservices</vt:lpstr>
      <vt:lpstr>Migrating to microservices Authentication &amp; authorization: monolith</vt:lpstr>
      <vt:lpstr>Migrating to microservices Authentication &amp; authorization: microservices</vt:lpstr>
      <vt:lpstr>Migrating to microservices authorization: microservices</vt:lpstr>
      <vt:lpstr>Migrating to microservices Development environment</vt:lpstr>
      <vt:lpstr>Migrating to microservices Deployment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163</cp:revision>
  <dcterms:created xsi:type="dcterms:W3CDTF">2022-02-27T10:42:11Z</dcterms:created>
  <dcterms:modified xsi:type="dcterms:W3CDTF">2022-05-04T19:46:17Z</dcterms:modified>
</cp:coreProperties>
</file>